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4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3D16-F4D2-49A3-AB01-A38E1CD2A82D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0E46-FF06-45F1-891B-0002727CF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3D16-F4D2-49A3-AB01-A38E1CD2A82D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0E46-FF06-45F1-891B-0002727CF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3D16-F4D2-49A3-AB01-A38E1CD2A82D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0E46-FF06-45F1-891B-0002727CF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3D16-F4D2-49A3-AB01-A38E1CD2A82D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0E46-FF06-45F1-891B-0002727CF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3D16-F4D2-49A3-AB01-A38E1CD2A82D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0E46-FF06-45F1-891B-0002727CF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3D16-F4D2-49A3-AB01-A38E1CD2A82D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0E46-FF06-45F1-891B-0002727CF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3D16-F4D2-49A3-AB01-A38E1CD2A82D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0E46-FF06-45F1-891B-0002727CF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3D16-F4D2-49A3-AB01-A38E1CD2A82D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0E46-FF06-45F1-891B-0002727CF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3D16-F4D2-49A3-AB01-A38E1CD2A82D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0E46-FF06-45F1-891B-0002727CF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3D16-F4D2-49A3-AB01-A38E1CD2A82D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0E46-FF06-45F1-891B-0002727CF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3D16-F4D2-49A3-AB01-A38E1CD2A82D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0E46-FF06-45F1-891B-0002727CF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03D16-F4D2-49A3-AB01-A38E1CD2A82D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80E46-FF06-45F1-891B-0002727CF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 for finding the</a:t>
            </a:r>
            <a:br>
              <a:rPr lang="en-US" dirty="0" smtClean="0"/>
            </a:br>
            <a:r>
              <a:rPr lang="en-US" dirty="0" smtClean="0"/>
              <a:t> Lock Box 2 and its Key</a:t>
            </a:r>
            <a:endParaRPr lang="en-US" dirty="0"/>
          </a:p>
        </p:txBody>
      </p:sp>
      <p:pic>
        <p:nvPicPr>
          <p:cNvPr id="8194" name="Picture 2" descr="Image result for lock box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3581400"/>
            <a:ext cx="29718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 result for blue carpeted flo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to Lock Box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Question 1:</a:t>
            </a:r>
          </a:p>
          <a:p>
            <a:pPr algn="ctr">
              <a:buNone/>
            </a:pPr>
            <a:r>
              <a:rPr lang="en-US" dirty="0"/>
              <a:t>	</a:t>
            </a:r>
            <a:r>
              <a:rPr lang="en-US" dirty="0" smtClean="0"/>
              <a:t>Is it on the floor?</a:t>
            </a:r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1828800" y="3505200"/>
            <a:ext cx="2133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YES</a:t>
            </a:r>
            <a:endParaRPr lang="en-US" sz="4400" dirty="0"/>
          </a:p>
        </p:txBody>
      </p:sp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4419600" y="3505200"/>
            <a:ext cx="2133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NO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Located on the floor! Next question…</a:t>
            </a:r>
          </a:p>
          <a:p>
            <a:r>
              <a:rPr lang="en-US" dirty="0" smtClean="0"/>
              <a:t>Is it located by the printer?</a:t>
            </a:r>
            <a:endParaRPr lang="en-US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1981200" y="3124200"/>
            <a:ext cx="2057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hlinkClick r:id="rId2" action="ppaction://hlinksldjump"/>
              </a:rPr>
              <a:t>YES</a:t>
            </a:r>
            <a:endParaRPr lang="en-US" sz="4000" dirty="0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648200" y="3124200"/>
            <a:ext cx="1752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hlinkClick r:id="rId3" action="ppaction://hlinksldjump"/>
              </a:rPr>
              <a:t>NO</a:t>
            </a:r>
            <a:endParaRPr lang="en-US" sz="4000" dirty="0"/>
          </a:p>
        </p:txBody>
      </p:sp>
      <p:pic>
        <p:nvPicPr>
          <p:cNvPr id="6146" name="Picture 2" descr="Image result for printe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4600574"/>
            <a:ext cx="2257425" cy="2257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You need to start at the beginning.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hlinkClick r:id="rId2" action="ppaction://hlinksldjump"/>
              </a:rPr>
              <a:t>Click me to go back.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80007" y="0"/>
            <a:ext cx="4394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 are Wrong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122" name="Picture 2" descr="Image result for INCORRE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4800600"/>
            <a:ext cx="1749637" cy="1732790"/>
          </a:xfrm>
          <a:prstGeom prst="rect">
            <a:avLst/>
          </a:prstGeom>
          <a:noFill/>
        </p:spPr>
      </p:pic>
      <p:pic>
        <p:nvPicPr>
          <p:cNvPr id="5124" name="Picture 4" descr="Image result for INCORRECT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838200"/>
            <a:ext cx="2514600" cy="17853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Located on the floor, but not by the printer.</a:t>
            </a:r>
          </a:p>
          <a:p>
            <a:r>
              <a:rPr lang="en-US" dirty="0" smtClean="0"/>
              <a:t>Is it located near the refrigerator/ media door?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981200" y="3505200"/>
            <a:ext cx="2057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hlinkClick r:id="rId2" action="ppaction://hlinksldjump"/>
              </a:rPr>
              <a:t>YES</a:t>
            </a:r>
            <a:endParaRPr lang="en-US" sz="4000" dirty="0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495800" y="3505200"/>
            <a:ext cx="1752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hlinkClick r:id="rId3" action="ppaction://hlinksldjump"/>
              </a:rPr>
              <a:t>NO</a:t>
            </a:r>
            <a:endParaRPr lang="en-US" sz="4000" dirty="0"/>
          </a:p>
        </p:txBody>
      </p:sp>
      <p:pic>
        <p:nvPicPr>
          <p:cNvPr id="4098" name="Picture 2" descr="Image result for mini refrigerato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8667"/>
          <a:stretch>
            <a:fillRect/>
          </a:stretch>
        </p:blipFill>
        <p:spPr bwMode="auto">
          <a:xfrm>
            <a:off x="3124200" y="4648200"/>
            <a:ext cx="28575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24200" y="152400"/>
            <a:ext cx="44837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smtClean="0"/>
              <a:t>CORRECT</a:t>
            </a:r>
            <a:endParaRPr lang="en-US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1143000"/>
            <a:ext cx="708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So it is on the floor,</a:t>
            </a:r>
            <a:br>
              <a:rPr lang="en-US" sz="3600" dirty="0" smtClean="0"/>
            </a:br>
            <a:r>
              <a:rPr lang="en-US" sz="3600" dirty="0" smtClean="0"/>
              <a:t>not near the printers</a:t>
            </a:r>
            <a:br>
              <a:rPr lang="en-US" sz="3600" dirty="0" smtClean="0"/>
            </a:br>
            <a:r>
              <a:rPr lang="en-US" sz="3600" dirty="0" smtClean="0"/>
              <a:t>and it is not near the fridge.</a:t>
            </a:r>
            <a:br>
              <a:rPr lang="en-US" sz="3600" dirty="0" smtClean="0"/>
            </a:br>
            <a:r>
              <a:rPr lang="en-US" sz="3600" dirty="0" smtClean="0"/>
              <a:t>Is it near the classroom door? </a:t>
            </a:r>
            <a:endParaRPr lang="en-US" sz="3600" dirty="0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1981200" y="3505200"/>
            <a:ext cx="2057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hlinkClick r:id="rId2" action="ppaction://hlinksldjump"/>
              </a:rPr>
              <a:t>YES</a:t>
            </a:r>
            <a:endParaRPr lang="en-US" sz="4000" dirty="0"/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4495800" y="3505200"/>
            <a:ext cx="1752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hlinkClick r:id="rId3" action="ppaction://hlinksldjump"/>
              </a:rPr>
              <a:t>NO</a:t>
            </a:r>
            <a:endParaRPr lang="en-US" sz="4000" dirty="0"/>
          </a:p>
        </p:txBody>
      </p:sp>
      <p:pic>
        <p:nvPicPr>
          <p:cNvPr id="3074" name="Picture 2" descr="Image result for classroom do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1752600"/>
            <a:ext cx="1924050" cy="4162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You are very warm now and getting closer…</a:t>
            </a:r>
          </a:p>
          <a:p>
            <a:pPr marL="0" indent="0">
              <a:buNone/>
            </a:pPr>
            <a:r>
              <a:rPr lang="en-US" dirty="0" smtClean="0"/>
              <a:t>It is on the floor, not near printer, refrigerator or classroom door….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Is it near Mrs. </a:t>
            </a:r>
            <a:r>
              <a:rPr lang="en-US" dirty="0" err="1" smtClean="0"/>
              <a:t>Guzinski’s</a:t>
            </a:r>
            <a:r>
              <a:rPr lang="en-US" dirty="0" smtClean="0"/>
              <a:t> desk?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2057400" y="4953000"/>
            <a:ext cx="2057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hlinkClick r:id="rId2" action="ppaction://hlinksldjump"/>
              </a:rPr>
              <a:t>YES</a:t>
            </a:r>
            <a:endParaRPr lang="en-US" sz="4000" dirty="0"/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4572000" y="4953000"/>
            <a:ext cx="1752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u="sng" dirty="0" smtClean="0"/>
              <a:t>NO</a:t>
            </a:r>
            <a:endParaRPr lang="en-US" sz="4000" u="sng" dirty="0"/>
          </a:p>
        </p:txBody>
      </p:sp>
      <p:pic>
        <p:nvPicPr>
          <p:cNvPr id="2050" name="Picture 2" descr="Image result for teacher's des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4495800"/>
            <a:ext cx="2095500" cy="17392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That the box is under Mrs. G’s desk. </a:t>
            </a:r>
          </a:p>
          <a:p>
            <a:pPr>
              <a:buNone/>
            </a:pPr>
            <a:r>
              <a:rPr lang="en-US" dirty="0" smtClean="0"/>
              <a:t>Congratulations! </a:t>
            </a:r>
          </a:p>
          <a:p>
            <a:pPr>
              <a:buNone/>
            </a:pPr>
            <a:r>
              <a:rPr lang="en-US" dirty="0" smtClean="0"/>
              <a:t> You now know where the lock box is located!</a:t>
            </a:r>
          </a:p>
          <a:p>
            <a:pPr>
              <a:buNone/>
            </a:pPr>
            <a:r>
              <a:rPr lang="en-US" dirty="0" smtClean="0"/>
              <a:t>SO GO FIND IT….</a:t>
            </a:r>
            <a:endParaRPr lang="en-US" dirty="0"/>
          </a:p>
        </p:txBody>
      </p:sp>
      <p:pic>
        <p:nvPicPr>
          <p:cNvPr id="1026" name="Picture 2" descr="Image result for lock box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37338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149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for finding the  Lock Box 2 and its Key</vt:lpstr>
      <vt:lpstr>Location to Lock Box 2</vt:lpstr>
      <vt:lpstr>CORRECT</vt:lpstr>
      <vt:lpstr>Slide 4</vt:lpstr>
      <vt:lpstr>CORRECT</vt:lpstr>
      <vt:lpstr>Slide 6</vt:lpstr>
      <vt:lpstr>CORRECT</vt:lpstr>
      <vt:lpstr>NOW YOU KNOW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for finding the Lock Box 2 and the Key</dc:title>
  <dc:creator>student</dc:creator>
  <cp:lastModifiedBy>student</cp:lastModifiedBy>
  <cp:revision>20</cp:revision>
  <dcterms:created xsi:type="dcterms:W3CDTF">2018-04-10T11:52:05Z</dcterms:created>
  <dcterms:modified xsi:type="dcterms:W3CDTF">2018-05-22T11:35:59Z</dcterms:modified>
</cp:coreProperties>
</file>